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20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815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2430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592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9270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71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60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384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94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994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85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9254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90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38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491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494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5220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050C35-8B4E-4778-9149-4FDC61FEE3C0}" type="datetimeFigureOut">
              <a:rPr lang="hr-HR" smtClean="0"/>
              <a:t>17.1.2015.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45DA994-D845-4F49-87C8-0B2D14EB39A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432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0609" y="1323833"/>
            <a:ext cx="8730778" cy="2963583"/>
          </a:xfrm>
        </p:spPr>
        <p:txBody>
          <a:bodyPr/>
          <a:lstStyle/>
          <a:p>
            <a:r>
              <a:rPr lang="hr-HR" sz="115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Tiger</a:t>
            </a:r>
            <a:endParaRPr lang="hr-HR" sz="115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26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Made by: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Matea and Lukrecija</a:t>
            </a:r>
          </a:p>
          <a:p>
            <a:r>
              <a:rPr lang="hr-HR" sz="2800" dirty="0" smtClean="0"/>
              <a:t>RAWR!!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89463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6600" b="1" dirty="0" smtClean="0">
                <a:solidFill>
                  <a:schemeClr val="bg1"/>
                </a:solidFill>
              </a:rPr>
              <a:t>Habitat</a:t>
            </a:r>
            <a:endParaRPr lang="hr-HR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Asian </a:t>
            </a:r>
            <a:r>
              <a:rPr lang="en-US" sz="4400" b="1" dirty="0" smtClean="0">
                <a:solidFill>
                  <a:schemeClr val="bg1"/>
                </a:solidFill>
              </a:rPr>
              <a:t>jungles</a:t>
            </a:r>
            <a:endParaRPr lang="hr-HR" sz="4400" b="1" dirty="0">
              <a:solidFill>
                <a:schemeClr val="bg1"/>
              </a:solidFill>
            </a:endParaRPr>
          </a:p>
          <a:p>
            <a:r>
              <a:rPr lang="en-US" sz="4400" b="1" dirty="0" smtClean="0">
                <a:solidFill>
                  <a:schemeClr val="bg1"/>
                </a:solidFill>
              </a:rPr>
              <a:t>Siberia </a:t>
            </a:r>
            <a:endParaRPr lang="hr-HR" sz="4400" b="1" dirty="0" smtClean="0">
              <a:solidFill>
                <a:schemeClr val="bg1"/>
              </a:solidFill>
            </a:endParaRPr>
          </a:p>
          <a:p>
            <a:r>
              <a:rPr lang="hr-HR" sz="4400" b="1" dirty="0">
                <a:solidFill>
                  <a:schemeClr val="bg1"/>
                </a:solidFill>
              </a:rPr>
              <a:t>S</a:t>
            </a:r>
            <a:r>
              <a:rPr lang="en-US" sz="4400" b="1" dirty="0" err="1" smtClean="0">
                <a:solidFill>
                  <a:schemeClr val="bg1"/>
                </a:solidFill>
              </a:rPr>
              <a:t>outheast</a:t>
            </a:r>
            <a:r>
              <a:rPr lang="en-US" sz="4400" b="1" dirty="0" smtClean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chemeClr val="bg1"/>
                </a:solidFill>
              </a:rPr>
              <a:t>Asia</a:t>
            </a:r>
            <a:endParaRPr lang="hr-H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17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5958"/>
            <a:ext cx="12192001" cy="6842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411" y="1104961"/>
            <a:ext cx="9601196" cy="1303867"/>
          </a:xfrm>
        </p:spPr>
        <p:txBody>
          <a:bodyPr>
            <a:normAutofit/>
          </a:bodyPr>
          <a:lstStyle/>
          <a:p>
            <a:r>
              <a:rPr lang="hr-HR" sz="6000" b="1" dirty="0" smtClean="0">
                <a:solidFill>
                  <a:schemeClr val="bg1"/>
                </a:solidFill>
              </a:rPr>
              <a:t>Size</a:t>
            </a:r>
            <a:endParaRPr lang="hr-HR" sz="6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823" y="2294299"/>
            <a:ext cx="9601196" cy="3318936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140 </a:t>
            </a:r>
            <a:r>
              <a:rPr lang="en-US" sz="6000" b="1" dirty="0">
                <a:solidFill>
                  <a:schemeClr val="bg1"/>
                </a:solidFill>
              </a:rPr>
              <a:t>cm </a:t>
            </a:r>
            <a:endParaRPr lang="hr-HR" sz="6000" b="1" dirty="0">
              <a:solidFill>
                <a:schemeClr val="bg1"/>
              </a:solidFill>
            </a:endParaRPr>
          </a:p>
          <a:p>
            <a:r>
              <a:rPr lang="hr-HR" sz="6000" b="1" dirty="0">
                <a:solidFill>
                  <a:schemeClr val="bg1"/>
                </a:solidFill>
              </a:rPr>
              <a:t>T</a:t>
            </a:r>
            <a:r>
              <a:rPr lang="en-US" sz="6000" b="1" dirty="0" smtClean="0">
                <a:solidFill>
                  <a:schemeClr val="bg1"/>
                </a:solidFill>
              </a:rPr>
              <a:t>he </a:t>
            </a:r>
            <a:r>
              <a:rPr lang="en-US" sz="6000" b="1" dirty="0">
                <a:solidFill>
                  <a:schemeClr val="bg1"/>
                </a:solidFill>
              </a:rPr>
              <a:t>tail </a:t>
            </a:r>
            <a:r>
              <a:rPr lang="hr-HR" sz="6000" b="1" dirty="0" smtClean="0">
                <a:solidFill>
                  <a:schemeClr val="bg1"/>
                </a:solidFill>
              </a:rPr>
              <a:t>is </a:t>
            </a:r>
            <a:r>
              <a:rPr lang="en-US" sz="6000" b="1" dirty="0" smtClean="0">
                <a:solidFill>
                  <a:schemeClr val="bg1"/>
                </a:solidFill>
              </a:rPr>
              <a:t>about </a:t>
            </a:r>
            <a:r>
              <a:rPr lang="en-US" sz="6000" b="1" dirty="0">
                <a:solidFill>
                  <a:schemeClr val="bg1"/>
                </a:solidFill>
              </a:rPr>
              <a:t>60 cm</a:t>
            </a:r>
            <a:endParaRPr lang="hr-HR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7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9223"/>
            <a:ext cx="12235222" cy="6902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26222" y="872950"/>
            <a:ext cx="9601196" cy="1303867"/>
          </a:xfrm>
        </p:spPr>
        <p:txBody>
          <a:bodyPr>
            <a:normAutofit/>
          </a:bodyPr>
          <a:lstStyle/>
          <a:p>
            <a:r>
              <a:rPr lang="hr-HR" sz="6600" b="1" dirty="0" smtClean="0">
                <a:solidFill>
                  <a:schemeClr val="bg1"/>
                </a:solidFill>
              </a:rPr>
              <a:t>Weight</a:t>
            </a:r>
            <a:endParaRPr lang="hr-HR" sz="66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9933" y="4810835"/>
            <a:ext cx="9601196" cy="3318936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Males weigh 120 </a:t>
            </a:r>
            <a:r>
              <a:rPr lang="en-US" sz="4800" b="1" dirty="0" smtClean="0">
                <a:solidFill>
                  <a:schemeClr val="bg1"/>
                </a:solidFill>
              </a:rPr>
              <a:t>kg</a:t>
            </a:r>
            <a:endParaRPr lang="hr-HR" sz="4800" b="1" dirty="0" smtClean="0">
              <a:solidFill>
                <a:schemeClr val="bg1"/>
              </a:solidFill>
            </a:endParaRPr>
          </a:p>
          <a:p>
            <a:r>
              <a:rPr lang="hr-HR" sz="4800" b="1" dirty="0">
                <a:solidFill>
                  <a:schemeClr val="bg1"/>
                </a:solidFill>
              </a:rPr>
              <a:t>F</a:t>
            </a:r>
            <a:r>
              <a:rPr lang="en-US" sz="4800" b="1" dirty="0" err="1" smtClean="0">
                <a:solidFill>
                  <a:schemeClr val="bg1"/>
                </a:solidFill>
              </a:rPr>
              <a:t>emales</a:t>
            </a:r>
            <a:r>
              <a:rPr lang="hr-HR" sz="4800" b="1" dirty="0" smtClean="0">
                <a:solidFill>
                  <a:schemeClr val="bg1"/>
                </a:solidFill>
              </a:rPr>
              <a:t> weight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>
                <a:solidFill>
                  <a:schemeClr val="bg1"/>
                </a:solidFill>
              </a:rPr>
              <a:t>about 90 kg</a:t>
            </a:r>
            <a:endParaRPr lang="hr-H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2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3864"/>
            <a:ext cx="12192000" cy="6871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868" y="777416"/>
            <a:ext cx="9601196" cy="1303867"/>
          </a:xfrm>
        </p:spPr>
        <p:txBody>
          <a:bodyPr>
            <a:normAutofit/>
          </a:bodyPr>
          <a:lstStyle/>
          <a:p>
            <a:r>
              <a:rPr lang="hr-HR" sz="5400" b="1" dirty="0" smtClean="0">
                <a:solidFill>
                  <a:schemeClr val="bg1"/>
                </a:solidFill>
              </a:rPr>
              <a:t>Population</a:t>
            </a:r>
            <a:endParaRPr lang="hr-HR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466" y="2081283"/>
            <a:ext cx="6191534" cy="331893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5000-7000 </a:t>
            </a:r>
            <a:endParaRPr lang="hr-HR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In </a:t>
            </a:r>
            <a:r>
              <a:rPr lang="en-US" sz="3200" b="1" dirty="0">
                <a:solidFill>
                  <a:schemeClr val="bg1"/>
                </a:solidFill>
              </a:rPr>
              <a:t>fact , </a:t>
            </a:r>
            <a:r>
              <a:rPr lang="en-US" sz="3200" b="1" dirty="0" smtClean="0">
                <a:solidFill>
                  <a:schemeClr val="bg1"/>
                </a:solidFill>
              </a:rPr>
              <a:t>more tigers</a:t>
            </a:r>
            <a:r>
              <a:rPr lang="hr-HR" sz="3200" b="1" dirty="0" smtClean="0">
                <a:solidFill>
                  <a:schemeClr val="bg1"/>
                </a:solidFill>
              </a:rPr>
              <a:t> are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</a:rPr>
              <a:t>zoos</a:t>
            </a:r>
            <a:endParaRPr lang="hr-HR" sz="3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 than </a:t>
            </a:r>
            <a:r>
              <a:rPr lang="en-US" sz="3200" b="1" dirty="0">
                <a:solidFill>
                  <a:schemeClr val="bg1"/>
                </a:solidFill>
              </a:rPr>
              <a:t>in the </a:t>
            </a:r>
            <a:r>
              <a:rPr lang="en-US" sz="3200" b="1" dirty="0" smtClean="0">
                <a:solidFill>
                  <a:schemeClr val="bg1"/>
                </a:solidFill>
              </a:rPr>
              <a:t>wild</a:t>
            </a:r>
            <a:endParaRPr lang="hr-HR" sz="3200" b="1" dirty="0" smtClean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Female in one litter gives </a:t>
            </a:r>
            <a:r>
              <a:rPr lang="en-US" sz="3200" b="1" dirty="0" smtClean="0">
                <a:solidFill>
                  <a:schemeClr val="bg1"/>
                </a:solidFill>
              </a:rPr>
              <a:t>2 </a:t>
            </a:r>
            <a:r>
              <a:rPr lang="en-US" sz="3200" b="1" dirty="0">
                <a:solidFill>
                  <a:schemeClr val="bg1"/>
                </a:solidFill>
              </a:rPr>
              <a:t>to </a:t>
            </a:r>
            <a:r>
              <a:rPr lang="en-US" sz="3200" b="1" dirty="0" smtClean="0">
                <a:solidFill>
                  <a:schemeClr val="bg1"/>
                </a:solidFill>
              </a:rPr>
              <a:t>4</a:t>
            </a:r>
            <a:endParaRPr lang="hr-HR" sz="3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cubs , also is not </a:t>
            </a:r>
            <a:r>
              <a:rPr lang="hr-HR" sz="3200" b="1" dirty="0" smtClean="0">
                <a:solidFill>
                  <a:schemeClr val="bg1"/>
                </a:solidFill>
              </a:rPr>
              <a:t>strange </a:t>
            </a:r>
            <a:r>
              <a:rPr lang="en-US" sz="3200" b="1" dirty="0" smtClean="0">
                <a:solidFill>
                  <a:schemeClr val="bg1"/>
                </a:solidFill>
              </a:rPr>
              <a:t>to </a:t>
            </a:r>
            <a:r>
              <a:rPr lang="en-US" sz="3200" b="1" dirty="0">
                <a:solidFill>
                  <a:schemeClr val="bg1"/>
                </a:solidFill>
              </a:rPr>
              <a:t>be </a:t>
            </a:r>
            <a:endParaRPr lang="hr-HR" sz="3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up </a:t>
            </a:r>
            <a:r>
              <a:rPr lang="en-US" sz="3200" b="1" dirty="0">
                <a:solidFill>
                  <a:schemeClr val="bg1"/>
                </a:solidFill>
              </a:rPr>
              <a:t>to </a:t>
            </a:r>
            <a:r>
              <a:rPr lang="en-US" sz="3200" b="1" dirty="0" smtClean="0">
                <a:solidFill>
                  <a:schemeClr val="bg1"/>
                </a:solidFill>
              </a:rPr>
              <a:t>six</a:t>
            </a:r>
            <a:r>
              <a:rPr lang="hr-HR" sz="3200" b="1" dirty="0" smtClean="0">
                <a:solidFill>
                  <a:schemeClr val="bg1"/>
                </a:solidFill>
              </a:rPr>
              <a:t> newborns</a:t>
            </a:r>
          </a:p>
        </p:txBody>
      </p:sp>
    </p:spTree>
    <p:extLst>
      <p:ext uri="{BB962C8B-B14F-4D97-AF65-F5344CB8AC3E}">
        <p14:creationId xmlns:p14="http://schemas.microsoft.com/office/powerpoint/2010/main" val="123676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1"/>
            <a:ext cx="12192001" cy="6881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5400" b="1" dirty="0" smtClean="0">
                <a:solidFill>
                  <a:schemeClr val="bg1"/>
                </a:solidFill>
              </a:rPr>
              <a:t>Diet</a:t>
            </a:r>
            <a:endParaRPr lang="hr-HR" sz="54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7665" y="1634065"/>
            <a:ext cx="9601196" cy="3318936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It takes approximately 9 </a:t>
            </a:r>
            <a:r>
              <a:rPr lang="hr-HR" sz="3200" b="1" dirty="0" smtClean="0">
                <a:solidFill>
                  <a:schemeClr val="bg1"/>
                </a:solidFill>
              </a:rPr>
              <a:t>kg </a:t>
            </a:r>
            <a:r>
              <a:rPr lang="en-US" sz="3200" b="1" dirty="0" smtClean="0">
                <a:solidFill>
                  <a:schemeClr val="bg1"/>
                </a:solidFill>
              </a:rPr>
              <a:t>of </a:t>
            </a:r>
            <a:r>
              <a:rPr lang="en-US" sz="3200" b="1" dirty="0">
                <a:solidFill>
                  <a:schemeClr val="bg1"/>
                </a:solidFill>
              </a:rPr>
              <a:t>meat </a:t>
            </a:r>
            <a:endParaRPr lang="hr-HR" sz="3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a </a:t>
            </a:r>
            <a:r>
              <a:rPr lang="en-US" sz="3200" b="1" dirty="0">
                <a:solidFill>
                  <a:schemeClr val="bg1"/>
                </a:solidFill>
              </a:rPr>
              <a:t>day </a:t>
            </a:r>
            <a:endParaRPr lang="hr-HR" sz="3200" b="1" dirty="0">
              <a:solidFill>
                <a:schemeClr val="bg1"/>
              </a:solidFill>
            </a:endParaRPr>
          </a:p>
          <a:p>
            <a:r>
              <a:rPr lang="hr-HR" sz="3200" b="1" dirty="0" smtClean="0">
                <a:solidFill>
                  <a:schemeClr val="bg1"/>
                </a:solidFill>
              </a:rPr>
              <a:t>They are </a:t>
            </a:r>
            <a:r>
              <a:rPr lang="en-US" sz="3200" b="1" dirty="0" smtClean="0">
                <a:solidFill>
                  <a:schemeClr val="bg1"/>
                </a:solidFill>
              </a:rPr>
              <a:t>carnivore</a:t>
            </a:r>
            <a:r>
              <a:rPr lang="hr-HR" sz="3200" b="1" dirty="0" smtClean="0">
                <a:solidFill>
                  <a:schemeClr val="bg1"/>
                </a:solidFill>
              </a:rPr>
              <a:t>s</a:t>
            </a:r>
            <a:endParaRPr lang="hr-H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6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74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93709" y="503636"/>
            <a:ext cx="9601196" cy="1303867"/>
          </a:xfrm>
        </p:spPr>
        <p:txBody>
          <a:bodyPr>
            <a:normAutofit/>
          </a:bodyPr>
          <a:lstStyle/>
          <a:p>
            <a:r>
              <a:rPr lang="hr-HR" sz="6000" b="1" i="1" dirty="0" smtClean="0">
                <a:solidFill>
                  <a:schemeClr val="bg1"/>
                </a:solidFill>
              </a:rPr>
              <a:t>Behavio</a:t>
            </a:r>
            <a:r>
              <a:rPr lang="hr-HR" sz="5400" b="1" i="1" dirty="0" smtClean="0">
                <a:solidFill>
                  <a:schemeClr val="bg1"/>
                </a:solidFill>
              </a:rPr>
              <a:t>ur</a:t>
            </a:r>
            <a:endParaRPr lang="hr-HR" sz="5400" b="1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5526" y="2013043"/>
            <a:ext cx="9601196" cy="378725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Tigers </a:t>
            </a:r>
            <a:r>
              <a:rPr lang="en-US" sz="3200" b="1" dirty="0" smtClean="0">
                <a:solidFill>
                  <a:schemeClr val="bg1"/>
                </a:solidFill>
              </a:rPr>
              <a:t>are</a:t>
            </a:r>
            <a:r>
              <a:rPr lang="hr-HR" sz="3200" b="1" dirty="0" smtClean="0">
                <a:solidFill>
                  <a:schemeClr val="bg1"/>
                </a:solidFill>
              </a:rPr>
              <a:t> :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 timid </a:t>
            </a:r>
            <a:endParaRPr lang="hr-HR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secretive </a:t>
            </a:r>
            <a:endParaRPr lang="hr-HR" sz="3200" b="1" dirty="0" smtClean="0">
              <a:solidFill>
                <a:schemeClr val="bg1"/>
              </a:solidFill>
            </a:endParaRPr>
          </a:p>
          <a:p>
            <a:r>
              <a:rPr lang="en-US" sz="3200" b="1" dirty="0" smtClean="0">
                <a:solidFill>
                  <a:schemeClr val="bg1"/>
                </a:solidFill>
              </a:rPr>
              <a:t>essentially solitary</a:t>
            </a:r>
            <a:endParaRPr lang="hr-HR" sz="3200" b="1" dirty="0" smtClean="0">
              <a:solidFill>
                <a:schemeClr val="bg1"/>
              </a:solidFill>
            </a:endParaRPr>
          </a:p>
          <a:p>
            <a:r>
              <a:rPr lang="hr-HR" sz="3200" b="1" dirty="0" smtClean="0">
                <a:solidFill>
                  <a:schemeClr val="bg1"/>
                </a:solidFill>
              </a:rPr>
              <a:t>If they trained, they </a:t>
            </a:r>
            <a:r>
              <a:rPr lang="en-US" sz="3200" b="1" dirty="0" smtClean="0">
                <a:solidFill>
                  <a:schemeClr val="bg1"/>
                </a:solidFill>
              </a:rPr>
              <a:t>are </a:t>
            </a:r>
            <a:endParaRPr lang="hr-HR" sz="32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3200" b="1" dirty="0" smtClean="0">
                <a:solidFill>
                  <a:schemeClr val="bg1"/>
                </a:solidFill>
              </a:rPr>
              <a:t>kindly</a:t>
            </a:r>
            <a:r>
              <a:rPr lang="en-US" sz="3200" b="1" dirty="0" smtClean="0">
                <a:solidFill>
                  <a:schemeClr val="bg1"/>
                </a:solidFill>
              </a:rPr>
              <a:t> to </a:t>
            </a:r>
            <a:r>
              <a:rPr lang="en-US" sz="3200" b="1" dirty="0">
                <a:solidFill>
                  <a:schemeClr val="bg1"/>
                </a:solidFill>
              </a:rPr>
              <a:t>people and animals</a:t>
            </a:r>
            <a:endParaRPr lang="hr-HR" sz="3200" b="1" dirty="0" smtClean="0">
              <a:solidFill>
                <a:schemeClr val="bg1"/>
              </a:solidFill>
            </a:endParaRPr>
          </a:p>
          <a:p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297" y="748291"/>
            <a:ext cx="4478224" cy="27988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487" y="3614831"/>
            <a:ext cx="4267057" cy="279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4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71129" y="900245"/>
            <a:ext cx="9601196" cy="1303867"/>
          </a:xfrm>
        </p:spPr>
        <p:txBody>
          <a:bodyPr>
            <a:normAutofit/>
          </a:bodyPr>
          <a:lstStyle/>
          <a:p>
            <a:r>
              <a:rPr lang="hr-HR" sz="6600" b="1" dirty="0" smtClean="0">
                <a:solidFill>
                  <a:schemeClr val="bg1"/>
                </a:solidFill>
              </a:rPr>
              <a:t>Enemies</a:t>
            </a:r>
            <a:endParaRPr lang="hr-HR" sz="66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70" y="2406806"/>
            <a:ext cx="9601196" cy="3318936"/>
          </a:xfrm>
        </p:spPr>
        <p:txBody>
          <a:bodyPr>
            <a:normAutofit/>
          </a:bodyPr>
          <a:lstStyle/>
          <a:p>
            <a:r>
              <a:rPr lang="hr-HR" sz="4800" b="1" dirty="0" smtClean="0">
                <a:solidFill>
                  <a:schemeClr val="bg1"/>
                </a:solidFill>
              </a:rPr>
              <a:t>Mostly humans</a:t>
            </a:r>
          </a:p>
          <a:p>
            <a:r>
              <a:rPr lang="hr-HR" sz="4800" b="1" dirty="0" smtClean="0">
                <a:solidFill>
                  <a:schemeClr val="bg1"/>
                </a:solidFill>
              </a:rPr>
              <a:t>Other male tigers</a:t>
            </a:r>
            <a:endParaRPr lang="hr-H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6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7200" b="1" dirty="0" smtClean="0">
                <a:solidFill>
                  <a:schemeClr val="bg1"/>
                </a:solidFill>
              </a:rPr>
              <a:t>Fur</a:t>
            </a:r>
            <a:endParaRPr lang="hr-HR" sz="7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The basic color of his fur is yellowish </a:t>
            </a:r>
            <a:endParaRPr lang="hr-HR" sz="3600" b="1" dirty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hr-HR" sz="3600" b="1" dirty="0" smtClean="0">
                <a:solidFill>
                  <a:schemeClr val="bg1"/>
                </a:solidFill>
              </a:rPr>
              <a:t>H</a:t>
            </a:r>
            <a:r>
              <a:rPr lang="en-US" sz="3600" b="1" dirty="0" smtClean="0">
                <a:solidFill>
                  <a:schemeClr val="bg1"/>
                </a:solidFill>
              </a:rPr>
              <a:t>is </a:t>
            </a:r>
            <a:r>
              <a:rPr lang="en-US" sz="3600" b="1" dirty="0">
                <a:solidFill>
                  <a:schemeClr val="bg1"/>
                </a:solidFill>
              </a:rPr>
              <a:t>belly and </a:t>
            </a:r>
            <a:r>
              <a:rPr lang="hr-HR" sz="3600" b="1" dirty="0" smtClean="0">
                <a:solidFill>
                  <a:schemeClr val="bg1"/>
                </a:solidFill>
              </a:rPr>
              <a:t>the beginning of </a:t>
            </a:r>
            <a:r>
              <a:rPr lang="en-US" sz="3600" b="1" dirty="0" smtClean="0">
                <a:solidFill>
                  <a:schemeClr val="bg1"/>
                </a:solidFill>
              </a:rPr>
              <a:t>inner </a:t>
            </a:r>
            <a:r>
              <a:rPr lang="en-US" sz="3600" b="1" dirty="0">
                <a:solidFill>
                  <a:schemeClr val="bg1"/>
                </a:solidFill>
              </a:rPr>
              <a:t>thigh </a:t>
            </a:r>
            <a:r>
              <a:rPr lang="hr-HR" sz="3600" b="1" dirty="0" smtClean="0">
                <a:solidFill>
                  <a:schemeClr val="bg1"/>
                </a:solidFill>
              </a:rPr>
              <a:t>is </a:t>
            </a:r>
            <a:r>
              <a:rPr lang="en-US" sz="3600" b="1" dirty="0" smtClean="0">
                <a:solidFill>
                  <a:schemeClr val="bg1"/>
                </a:solidFill>
              </a:rPr>
              <a:t>white</a:t>
            </a:r>
            <a:endParaRPr lang="hr-HR" sz="36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Stripes </a:t>
            </a:r>
            <a:r>
              <a:rPr lang="en-US" sz="3600" b="1" dirty="0">
                <a:solidFill>
                  <a:schemeClr val="bg1"/>
                </a:solidFill>
              </a:rPr>
              <a:t>are thin and long</a:t>
            </a:r>
            <a:endParaRPr lang="hr-H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2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94</TotalTime>
  <Words>139</Words>
  <Application>Microsoft Office PowerPoint</Application>
  <PresentationFormat>Widescreen</PresentationFormat>
  <Paragraphs>39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Algerian</vt:lpstr>
      <vt:lpstr>Arial</vt:lpstr>
      <vt:lpstr>Garamond</vt:lpstr>
      <vt:lpstr>Organic</vt:lpstr>
      <vt:lpstr>Tiger</vt:lpstr>
      <vt:lpstr>Habitat</vt:lpstr>
      <vt:lpstr>Size</vt:lpstr>
      <vt:lpstr>Weight</vt:lpstr>
      <vt:lpstr>Population</vt:lpstr>
      <vt:lpstr>Diet</vt:lpstr>
      <vt:lpstr>Behaviour</vt:lpstr>
      <vt:lpstr>Enemies</vt:lpstr>
      <vt:lpstr>Fur</vt:lpstr>
      <vt:lpstr>Made by: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Tiger</dc:title>
  <dc:creator>Matea Gašljević</dc:creator>
  <cp:lastModifiedBy>Matea Gašljević</cp:lastModifiedBy>
  <cp:revision>11</cp:revision>
  <dcterms:created xsi:type="dcterms:W3CDTF">2015-01-17T08:36:28Z</dcterms:created>
  <dcterms:modified xsi:type="dcterms:W3CDTF">2015-01-17T10:11:27Z</dcterms:modified>
</cp:coreProperties>
</file>