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69" r:id="rId3"/>
    <p:sldId id="258" r:id="rId4"/>
    <p:sldId id="270" r:id="rId5"/>
    <p:sldId id="259" r:id="rId6"/>
    <p:sldId id="271" r:id="rId7"/>
    <p:sldId id="257" r:id="rId8"/>
    <p:sldId id="272" r:id="rId9"/>
    <p:sldId id="260" r:id="rId10"/>
    <p:sldId id="273" r:id="rId11"/>
    <p:sldId id="267" r:id="rId12"/>
    <p:sldId id="274" r:id="rId13"/>
    <p:sldId id="263" r:id="rId14"/>
    <p:sldId id="275" r:id="rId15"/>
    <p:sldId id="264" r:id="rId16"/>
    <p:sldId id="268" r:id="rId17"/>
    <p:sldId id="265" r:id="rId18"/>
    <p:sldId id="276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103" d="100"/>
          <a:sy n="103" d="100"/>
        </p:scale>
        <p:origin x="21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916D4-3B37-4202-BD1B-F6EF17867B05}" type="datetimeFigureOut">
              <a:rPr lang="hr-HR" smtClean="0"/>
              <a:t>28.8.2017.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5E662-93B3-49E0-8F48-DC41AAD8DC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451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5E662-93B3-49E0-8F48-DC41AAD8DC12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7197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34B3FEE-709D-40A0-899E-C6C7B5DB1DDF}" type="datetimeFigureOut">
              <a:rPr lang="hr-HR" smtClean="0"/>
              <a:t>28.8.2017.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1A5E-A707-4589-A908-2B9B1ADD0CF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3FEE-709D-40A0-899E-C6C7B5DB1DDF}" type="datetimeFigureOut">
              <a:rPr lang="hr-HR" smtClean="0"/>
              <a:t>28.8.2017.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1A5E-A707-4589-A908-2B9B1ADD0CF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3FEE-709D-40A0-899E-C6C7B5DB1DDF}" type="datetimeFigureOut">
              <a:rPr lang="hr-HR" smtClean="0"/>
              <a:t>28.8.2017.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1A5E-A707-4589-A908-2B9B1ADD0CF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3FEE-709D-40A0-899E-C6C7B5DB1DDF}" type="datetimeFigureOut">
              <a:rPr lang="hr-HR" smtClean="0"/>
              <a:t>28.8.2017.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1A5E-A707-4589-A908-2B9B1ADD0CF1}" type="slidenum">
              <a:rPr lang="hr-HR" smtClean="0"/>
              <a:t>‹#›</a:t>
            </a:fld>
            <a:endParaRPr lang="hr-H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3FEE-709D-40A0-899E-C6C7B5DB1DDF}" type="datetimeFigureOut">
              <a:rPr lang="hr-HR" smtClean="0"/>
              <a:t>28.8.2017.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1A5E-A707-4589-A908-2B9B1ADD0CF1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3FEE-709D-40A0-899E-C6C7B5DB1DDF}" type="datetimeFigureOut">
              <a:rPr lang="hr-HR" smtClean="0"/>
              <a:t>28.8.2017.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1A5E-A707-4589-A908-2B9B1ADD0CF1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3FEE-709D-40A0-899E-C6C7B5DB1DDF}" type="datetimeFigureOut">
              <a:rPr lang="hr-HR" smtClean="0"/>
              <a:t>28.8.2017.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1A5E-A707-4589-A908-2B9B1ADD0CF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3FEE-709D-40A0-899E-C6C7B5DB1DDF}" type="datetimeFigureOut">
              <a:rPr lang="hr-HR" smtClean="0"/>
              <a:t>28.8.2017.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1A5E-A707-4589-A908-2B9B1ADD0CF1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3FEE-709D-40A0-899E-C6C7B5DB1DDF}" type="datetimeFigureOut">
              <a:rPr lang="hr-HR" smtClean="0"/>
              <a:t>28.8.2017.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1A5E-A707-4589-A908-2B9B1ADD0CF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3FEE-709D-40A0-899E-C6C7B5DB1DDF}" type="datetimeFigureOut">
              <a:rPr lang="hr-HR" smtClean="0"/>
              <a:t>28.8.2017.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1A5E-A707-4589-A908-2B9B1ADD0CF1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3FEE-709D-40A0-899E-C6C7B5DB1DDF}" type="datetimeFigureOut">
              <a:rPr lang="hr-HR" smtClean="0"/>
              <a:t>28.8.2017.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1A5E-A707-4589-A908-2B9B1ADD0CF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34B3FEE-709D-40A0-899E-C6C7B5DB1DDF}" type="datetimeFigureOut">
              <a:rPr lang="hr-HR" smtClean="0"/>
              <a:t>28.8.2017.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6CD1A5E-A707-4589-A908-2B9B1ADD0CF1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h0Arg_-38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ADELE</a:t>
            </a:r>
            <a:endParaRPr lang="hr-H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dirty="0" smtClean="0"/>
              <a:t>QUIZ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59865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7200" b="1" dirty="0" smtClean="0"/>
              <a:t>5.</a:t>
            </a:r>
            <a:endParaRPr lang="hr-HR" sz="7200" b="1" dirty="0"/>
          </a:p>
        </p:txBody>
      </p:sp>
    </p:spTree>
    <p:extLst>
      <p:ext uri="{BB962C8B-B14F-4D97-AF65-F5344CB8AC3E}">
        <p14:creationId xmlns:p14="http://schemas.microsoft.com/office/powerpoint/2010/main" val="402124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295400"/>
            <a:ext cx="6984776" cy="685800"/>
          </a:xfrm>
        </p:spPr>
        <p:txBody>
          <a:bodyPr>
            <a:normAutofit fontScale="90000"/>
          </a:bodyPr>
          <a:lstStyle/>
          <a:p>
            <a:r>
              <a:rPr lang="hr-HR" dirty="0" err="1" smtClean="0"/>
              <a:t>When</a:t>
            </a:r>
            <a:r>
              <a:rPr lang="hr-HR" dirty="0"/>
              <a:t> </a:t>
            </a:r>
            <a:r>
              <a:rPr lang="hr-HR" dirty="0" smtClean="0"/>
              <a:t>DOES </a:t>
            </a:r>
            <a:r>
              <a:rPr lang="hr-HR" dirty="0" err="1" smtClean="0"/>
              <a:t>her</a:t>
            </a:r>
            <a:r>
              <a:rPr lang="hr-HR" dirty="0" smtClean="0"/>
              <a:t> </a:t>
            </a:r>
            <a:r>
              <a:rPr lang="hr-HR" dirty="0" err="1" smtClean="0"/>
              <a:t>career</a:t>
            </a:r>
            <a:r>
              <a:rPr lang="hr-HR" dirty="0" smtClean="0"/>
              <a:t> START?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-342900">
              <a:buFont typeface="+mj-lt"/>
              <a:buAutoNum type="alphaLcParenR"/>
            </a:pPr>
            <a:r>
              <a:rPr lang="hr-HR" dirty="0" smtClean="0"/>
              <a:t>In 2004</a:t>
            </a:r>
          </a:p>
          <a:p>
            <a:pPr marL="68580" indent="-342900">
              <a:buFont typeface="+mj-lt"/>
              <a:buAutoNum type="alphaLcParenR"/>
            </a:pPr>
            <a:r>
              <a:rPr lang="hr-HR" dirty="0" smtClean="0"/>
              <a:t>In 2006</a:t>
            </a:r>
          </a:p>
          <a:p>
            <a:pPr marL="68580" indent="-342900">
              <a:buFont typeface="+mj-lt"/>
              <a:buAutoNum type="alphaLcParenR"/>
            </a:pPr>
            <a:r>
              <a:rPr lang="hr-HR" dirty="0" smtClean="0"/>
              <a:t>In 2005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8401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7200" b="1" dirty="0" smtClean="0"/>
              <a:t>6.</a:t>
            </a:r>
            <a:endParaRPr lang="hr-HR" sz="7200" b="1" dirty="0"/>
          </a:p>
        </p:txBody>
      </p:sp>
    </p:spTree>
    <p:extLst>
      <p:ext uri="{BB962C8B-B14F-4D97-AF65-F5344CB8AC3E}">
        <p14:creationId xmlns:p14="http://schemas.microsoft.com/office/powerpoint/2010/main" val="112550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295400"/>
            <a:ext cx="6984776" cy="685800"/>
          </a:xfrm>
        </p:spPr>
        <p:txBody>
          <a:bodyPr>
            <a:normAutofit fontScale="90000"/>
          </a:bodyPr>
          <a:lstStyle/>
          <a:p>
            <a:r>
              <a:rPr lang="hr-HR" sz="3200" dirty="0" smtClean="0"/>
              <a:t>WHICH song is not adele’s?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-342900">
              <a:buFont typeface="+mj-lt"/>
              <a:buAutoNum type="alphaLcParenR"/>
            </a:pPr>
            <a:r>
              <a:rPr lang="hr-HR" dirty="0" smtClean="0"/>
              <a:t>Daydreamer</a:t>
            </a:r>
          </a:p>
          <a:p>
            <a:pPr marL="68580" indent="-342900">
              <a:buFont typeface="+mj-lt"/>
              <a:buAutoNum type="alphaLcParenR"/>
            </a:pPr>
            <a:r>
              <a:rPr lang="hr-HR" dirty="0" smtClean="0"/>
              <a:t>Rolling in the Deep</a:t>
            </a:r>
          </a:p>
          <a:p>
            <a:pPr marL="68580" indent="-342900">
              <a:buFont typeface="+mj-lt"/>
              <a:buAutoNum type="alphaLcParenR"/>
            </a:pPr>
            <a:r>
              <a:rPr lang="hr-HR" dirty="0"/>
              <a:t>Dear Future </a:t>
            </a:r>
            <a:r>
              <a:rPr lang="hr-HR" dirty="0" smtClean="0"/>
              <a:t>Husband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317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7200" b="1" dirty="0" smtClean="0"/>
              <a:t>7.</a:t>
            </a:r>
            <a:endParaRPr lang="hr-HR" sz="7200" b="1" dirty="0"/>
          </a:p>
        </p:txBody>
      </p:sp>
    </p:spTree>
    <p:extLst>
      <p:ext uri="{BB962C8B-B14F-4D97-AF65-F5344CB8AC3E}">
        <p14:creationId xmlns:p14="http://schemas.microsoft.com/office/powerpoint/2010/main" val="193374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295400"/>
            <a:ext cx="7200800" cy="6858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What are her occupations?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-342900">
              <a:buFont typeface="+mj-lt"/>
              <a:buAutoNum type="alphaLcParenR"/>
            </a:pPr>
            <a:r>
              <a:rPr lang="hr-HR" dirty="0" smtClean="0"/>
              <a:t>Singer and songwriter</a:t>
            </a:r>
          </a:p>
          <a:p>
            <a:pPr marL="68580" indent="-342900">
              <a:buFont typeface="+mj-lt"/>
              <a:buAutoNum type="alphaLcParenR"/>
            </a:pPr>
            <a:r>
              <a:rPr lang="hr-HR" dirty="0" smtClean="0"/>
              <a:t>Singer and actress</a:t>
            </a:r>
          </a:p>
          <a:p>
            <a:pPr marL="68580" indent="-342900">
              <a:buFont typeface="+mj-lt"/>
              <a:buAutoNum type="alphaLcParenR"/>
            </a:pPr>
            <a:r>
              <a:rPr lang="hr-HR" dirty="0" smtClean="0"/>
              <a:t>Singer and music player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517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And</a:t>
            </a:r>
            <a:r>
              <a:rPr lang="hr-HR" dirty="0" smtClean="0"/>
              <a:t>...THE </a:t>
            </a:r>
            <a:r>
              <a:rPr lang="hr-HR" dirty="0" err="1" smtClean="0"/>
              <a:t>results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>
              <a:buNone/>
            </a:pPr>
            <a:r>
              <a:rPr lang="hr-HR" sz="1600" b="1" dirty="0" smtClean="0"/>
              <a:t>1.b</a:t>
            </a:r>
          </a:p>
          <a:p>
            <a:pPr indent="0">
              <a:buNone/>
            </a:pPr>
            <a:r>
              <a:rPr lang="hr-HR" sz="1600" b="1" dirty="0" smtClean="0"/>
              <a:t>2.c</a:t>
            </a:r>
          </a:p>
          <a:p>
            <a:pPr indent="0">
              <a:buNone/>
            </a:pPr>
            <a:r>
              <a:rPr lang="hr-HR" sz="1600" b="1" dirty="0" smtClean="0"/>
              <a:t>3.a</a:t>
            </a:r>
          </a:p>
          <a:p>
            <a:pPr indent="0">
              <a:buNone/>
            </a:pPr>
            <a:r>
              <a:rPr lang="hr-HR" sz="1600" b="1" dirty="0" smtClean="0"/>
              <a:t>4.a</a:t>
            </a:r>
          </a:p>
          <a:p>
            <a:pPr indent="0">
              <a:buNone/>
            </a:pPr>
            <a:r>
              <a:rPr lang="hr-HR" sz="1600" b="1" dirty="0" smtClean="0"/>
              <a:t>5.b</a:t>
            </a:r>
          </a:p>
          <a:p>
            <a:pPr indent="0">
              <a:buNone/>
            </a:pPr>
            <a:r>
              <a:rPr lang="hr-HR" sz="1600" b="1" dirty="0" smtClean="0"/>
              <a:t>6.c</a:t>
            </a:r>
          </a:p>
          <a:p>
            <a:pPr indent="0">
              <a:buNone/>
            </a:pPr>
            <a:r>
              <a:rPr lang="hr-HR" sz="1600" b="1" dirty="0" smtClean="0"/>
              <a:t>7.a</a:t>
            </a:r>
          </a:p>
        </p:txBody>
      </p:sp>
    </p:spTree>
    <p:extLst>
      <p:ext uri="{BB962C8B-B14F-4D97-AF65-F5344CB8AC3E}">
        <p14:creationId xmlns:p14="http://schemas.microsoft.com/office/powerpoint/2010/main" val="145115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7848872" cy="685800"/>
          </a:xfrm>
        </p:spPr>
        <p:txBody>
          <a:bodyPr>
            <a:noAutofit/>
          </a:bodyPr>
          <a:lstStyle/>
          <a:p>
            <a:r>
              <a:rPr lang="hr-HR" sz="2800" dirty="0" smtClean="0"/>
              <a:t>Now We </a:t>
            </a:r>
            <a:r>
              <a:rPr lang="hr-HR" sz="2800" dirty="0" err="1" smtClean="0"/>
              <a:t>can</a:t>
            </a:r>
            <a:r>
              <a:rPr lang="hr-HR" sz="2800" dirty="0" smtClean="0"/>
              <a:t> </a:t>
            </a:r>
            <a:r>
              <a:rPr lang="hr-HR" sz="2800" dirty="0" err="1" smtClean="0"/>
              <a:t>listen</a:t>
            </a:r>
            <a:r>
              <a:rPr lang="hr-HR" sz="2800" dirty="0" smtClean="0"/>
              <a:t> TO one song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https://www.youtube.com/watch?v=9h0Arg_-380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7171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Thanks!!!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04864"/>
            <a:ext cx="7560840" cy="3048001"/>
          </a:xfrm>
        </p:spPr>
        <p:txBody>
          <a:bodyPr/>
          <a:lstStyle/>
          <a:p>
            <a:pPr algn="r"/>
            <a:endParaRPr lang="hr-HR" dirty="0" smtClean="0"/>
          </a:p>
          <a:p>
            <a:pPr algn="r"/>
            <a:endParaRPr lang="hr-HR" dirty="0"/>
          </a:p>
          <a:p>
            <a:pPr algn="r"/>
            <a:endParaRPr lang="hr-HR" dirty="0" smtClean="0"/>
          </a:p>
          <a:p>
            <a:pPr algn="r"/>
            <a:endParaRPr lang="hr-HR" dirty="0"/>
          </a:p>
          <a:p>
            <a:pPr lvl="8" algn="r">
              <a:buFont typeface="Wingdings" pitchFamily="2" charset="2"/>
              <a:buChar char="v"/>
            </a:pPr>
            <a:r>
              <a:rPr lang="hr-HR" sz="2000" dirty="0" smtClean="0"/>
              <a:t> Made by: Lucija Lukešić    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01170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7200" b="1" dirty="0" smtClean="0"/>
              <a:t>1.</a:t>
            </a:r>
            <a:endParaRPr lang="hr-HR" sz="7200" b="1" dirty="0"/>
          </a:p>
        </p:txBody>
      </p:sp>
    </p:spTree>
    <p:extLst>
      <p:ext uri="{BB962C8B-B14F-4D97-AF65-F5344CB8AC3E}">
        <p14:creationId xmlns:p14="http://schemas.microsoft.com/office/powerpoint/2010/main" val="337470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What is her real name?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-342900">
              <a:buFont typeface="+mj-lt"/>
              <a:buAutoNum type="alphaLcParenR"/>
            </a:pPr>
            <a:r>
              <a:rPr lang="hr-HR" dirty="0" smtClean="0"/>
              <a:t>Adele Paula Red Amirous</a:t>
            </a:r>
          </a:p>
          <a:p>
            <a:pPr marL="68580" indent="-342900">
              <a:buFont typeface="+mj-lt"/>
              <a:buAutoNum type="alphaLcParenR"/>
            </a:pPr>
            <a:r>
              <a:rPr lang="hr-HR" dirty="0" smtClean="0"/>
              <a:t>Adele Laurie Blue Adkins</a:t>
            </a:r>
          </a:p>
          <a:p>
            <a:pPr marL="68580" indent="-342900">
              <a:buFont typeface="+mj-lt"/>
              <a:buAutoNum type="alphaLcParenR"/>
            </a:pPr>
            <a:r>
              <a:rPr lang="hr-HR" dirty="0" smtClean="0"/>
              <a:t>Adele Lavrete Green Agreos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99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7200" b="1" dirty="0" smtClean="0"/>
              <a:t>2.</a:t>
            </a:r>
            <a:endParaRPr lang="hr-HR" sz="7200" b="1" dirty="0"/>
          </a:p>
        </p:txBody>
      </p:sp>
    </p:spTree>
    <p:extLst>
      <p:ext uri="{BB962C8B-B14F-4D97-AF65-F5344CB8AC3E}">
        <p14:creationId xmlns:p14="http://schemas.microsoft.com/office/powerpoint/2010/main" val="71907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How old is she?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-342900">
              <a:buFont typeface="+mj-lt"/>
              <a:buAutoNum type="alphaLcParenR"/>
            </a:pPr>
            <a:r>
              <a:rPr lang="hr-HR" dirty="0" smtClean="0"/>
              <a:t>35</a:t>
            </a:r>
          </a:p>
          <a:p>
            <a:pPr marL="68580" indent="-342900">
              <a:buFont typeface="+mj-lt"/>
              <a:buAutoNum type="alphaLcParenR"/>
            </a:pPr>
            <a:r>
              <a:rPr lang="hr-HR" dirty="0" smtClean="0"/>
              <a:t>31</a:t>
            </a:r>
          </a:p>
          <a:p>
            <a:pPr marL="68580" indent="-342900">
              <a:buFont typeface="+mj-lt"/>
              <a:buAutoNum type="alphaLcParenR"/>
            </a:pPr>
            <a:r>
              <a:rPr lang="hr-HR" dirty="0" smtClean="0"/>
              <a:t>28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5798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7200" b="1" dirty="0" smtClean="0"/>
              <a:t>3.</a:t>
            </a:r>
            <a:endParaRPr lang="hr-HR" sz="7200" b="1" dirty="0"/>
          </a:p>
        </p:txBody>
      </p:sp>
    </p:spTree>
    <p:extLst>
      <p:ext uri="{BB962C8B-B14F-4D97-AF65-F5344CB8AC3E}">
        <p14:creationId xmlns:p14="http://schemas.microsoft.com/office/powerpoint/2010/main" val="381590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err="1" smtClean="0"/>
              <a:t>When</a:t>
            </a:r>
            <a:r>
              <a:rPr lang="hr-HR" sz="3200" dirty="0" smtClean="0"/>
              <a:t> </a:t>
            </a:r>
            <a:r>
              <a:rPr lang="hr-HR" sz="3200" dirty="0" err="1" smtClean="0"/>
              <a:t>was</a:t>
            </a:r>
            <a:r>
              <a:rPr lang="hr-HR" sz="3200" dirty="0" smtClean="0"/>
              <a:t> SHE born?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-342900">
              <a:buFont typeface="+mj-lt"/>
              <a:buAutoNum type="alphaLcParenR"/>
            </a:pPr>
            <a:r>
              <a:rPr lang="hr-HR" dirty="0" smtClean="0"/>
              <a:t>5 May 1988</a:t>
            </a:r>
          </a:p>
          <a:p>
            <a:pPr marL="68580" indent="-342900">
              <a:buFont typeface="+mj-lt"/>
              <a:buAutoNum type="alphaLcParenR"/>
            </a:pPr>
            <a:r>
              <a:rPr lang="hr-HR" dirty="0" smtClean="0"/>
              <a:t>7 July 1988</a:t>
            </a:r>
          </a:p>
          <a:p>
            <a:pPr marL="68580" indent="-342900">
              <a:buFont typeface="+mj-lt"/>
              <a:buAutoNum type="alphaLcParenR"/>
            </a:pPr>
            <a:r>
              <a:rPr lang="hr-HR" dirty="0" smtClean="0"/>
              <a:t>6 June 1988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4689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7200" b="1" dirty="0" smtClean="0"/>
              <a:t>4.</a:t>
            </a:r>
            <a:endParaRPr lang="hr-HR" sz="7200" b="1" dirty="0"/>
          </a:p>
        </p:txBody>
      </p:sp>
    </p:spTree>
    <p:extLst>
      <p:ext uri="{BB962C8B-B14F-4D97-AF65-F5344CB8AC3E}">
        <p14:creationId xmlns:p14="http://schemas.microsoft.com/office/powerpoint/2010/main" val="270436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err="1" smtClean="0"/>
              <a:t>Where</a:t>
            </a:r>
            <a:r>
              <a:rPr lang="hr-HR" sz="3200" dirty="0"/>
              <a:t> </a:t>
            </a:r>
            <a:r>
              <a:rPr lang="hr-HR" sz="3200" dirty="0" err="1" smtClean="0"/>
              <a:t>was</a:t>
            </a:r>
            <a:r>
              <a:rPr lang="hr-HR" sz="3200" dirty="0" smtClean="0"/>
              <a:t> SHE born?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-342900">
              <a:buFont typeface="+mj-lt"/>
              <a:buAutoNum type="alphaLcParenR"/>
            </a:pPr>
            <a:r>
              <a:rPr lang="hr-HR" dirty="0"/>
              <a:t>In </a:t>
            </a:r>
            <a:r>
              <a:rPr lang="hr-HR" dirty="0" smtClean="0"/>
              <a:t>London</a:t>
            </a:r>
            <a:endParaRPr lang="hr-HR" dirty="0"/>
          </a:p>
          <a:p>
            <a:pPr marL="68580" indent="-342900">
              <a:buFont typeface="+mj-lt"/>
              <a:buAutoNum type="alphaLcParenR"/>
            </a:pPr>
            <a:r>
              <a:rPr lang="hr-HR" dirty="0" smtClean="0"/>
              <a:t>In Manchester</a:t>
            </a:r>
          </a:p>
          <a:p>
            <a:pPr marL="68580" indent="-342900">
              <a:buFont typeface="+mj-lt"/>
              <a:buAutoNum type="alphaLcParenR"/>
            </a:pPr>
            <a:r>
              <a:rPr lang="hr-HR" dirty="0" smtClean="0"/>
              <a:t>In Liverpool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602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140</Words>
  <Application>Microsoft Office PowerPoint</Application>
  <PresentationFormat>Prikaz na zaslonu (4:3)</PresentationFormat>
  <Paragraphs>54</Paragraphs>
  <Slides>18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3" baseType="lpstr">
      <vt:lpstr>Arial</vt:lpstr>
      <vt:lpstr>Calibri</vt:lpstr>
      <vt:lpstr>Garamond</vt:lpstr>
      <vt:lpstr>Wingdings</vt:lpstr>
      <vt:lpstr>Couture</vt:lpstr>
      <vt:lpstr>ADELE</vt:lpstr>
      <vt:lpstr>1.</vt:lpstr>
      <vt:lpstr>What is her real name?</vt:lpstr>
      <vt:lpstr>2.</vt:lpstr>
      <vt:lpstr>How old is she?</vt:lpstr>
      <vt:lpstr>3.</vt:lpstr>
      <vt:lpstr>When was SHE born?</vt:lpstr>
      <vt:lpstr>4.</vt:lpstr>
      <vt:lpstr>Where was SHE born?</vt:lpstr>
      <vt:lpstr>5.</vt:lpstr>
      <vt:lpstr>When DOES her career START?</vt:lpstr>
      <vt:lpstr>6.</vt:lpstr>
      <vt:lpstr>WHICH song is not adele’s?</vt:lpstr>
      <vt:lpstr>7.</vt:lpstr>
      <vt:lpstr>What are her occupations?</vt:lpstr>
      <vt:lpstr>And...THE results</vt:lpstr>
      <vt:lpstr>Now We can listen TO one song</vt:lpstr>
      <vt:lpstr>Thanks!!!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ADELE</dc:title>
  <dc:creator>Luki</dc:creator>
  <cp:lastModifiedBy>Windows korisnik</cp:lastModifiedBy>
  <cp:revision>16</cp:revision>
  <dcterms:created xsi:type="dcterms:W3CDTF">2016-03-16T14:38:43Z</dcterms:created>
  <dcterms:modified xsi:type="dcterms:W3CDTF">2017-08-28T07:23:14Z</dcterms:modified>
</cp:coreProperties>
</file>