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4430-C186-4958-A569-D0A5C7FD2503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717-14EE-413F-BE0E-F239B81DC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4430-C186-4958-A569-D0A5C7FD2503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717-14EE-413F-BE0E-F239B81DC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4430-C186-4958-A569-D0A5C7FD2503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717-14EE-413F-BE0E-F239B81DC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4430-C186-4958-A569-D0A5C7FD2503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717-14EE-413F-BE0E-F239B81DC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4430-C186-4958-A569-D0A5C7FD2503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717-14EE-413F-BE0E-F239B81DC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4430-C186-4958-A569-D0A5C7FD2503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717-14EE-413F-BE0E-F239B81DC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4430-C186-4958-A569-D0A5C7FD2503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717-14EE-413F-BE0E-F239B81DC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4430-C186-4958-A569-D0A5C7FD2503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717-14EE-413F-BE0E-F239B81DC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4430-C186-4958-A569-D0A5C7FD2503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717-14EE-413F-BE0E-F239B81DC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4430-C186-4958-A569-D0A5C7FD2503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717-14EE-413F-BE0E-F239B81DC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4430-C186-4958-A569-D0A5C7FD2503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3A0717-14EE-413F-BE0E-F239B81DC63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AC4430-C186-4958-A569-D0A5C7FD2503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3A0717-14EE-413F-BE0E-F239B81DC63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Quiz about Egypt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5791200" y="5791200"/>
            <a:ext cx="2362200" cy="762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Continue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Right Answer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2057400" y="2362200"/>
            <a:ext cx="4953000" cy="2743200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Well done </a:t>
            </a:r>
            <a:endParaRPr lang="en-US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6324600" y="5638800"/>
            <a:ext cx="2362200" cy="7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Yeeeee</a:t>
            </a:r>
            <a:r>
              <a:rPr lang="en-US" dirty="0" smtClean="0"/>
              <a:t>!!!! </a:t>
            </a:r>
            <a:r>
              <a:rPr lang="en-US" dirty="0" smtClean="0"/>
              <a:t>You</a:t>
            </a:r>
            <a:r>
              <a:rPr lang="hr-HR" dirty="0" smtClean="0"/>
              <a:t>’</a:t>
            </a:r>
            <a:r>
              <a:rPr lang="hr-HR" smtClean="0"/>
              <a:t>ve</a:t>
            </a:r>
            <a:r>
              <a:rPr lang="en-US" smtClean="0"/>
              <a:t> </a:t>
            </a:r>
            <a:r>
              <a:rPr lang="en-US" dirty="0" smtClean="0"/>
              <a:t>finished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en-US" dirty="0" smtClean="0"/>
              <a:t> quiz</a:t>
            </a:r>
            <a:r>
              <a:rPr lang="hr-HR" dirty="0" smtClean="0"/>
              <a:t>!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depositphotos_34346013-Cool-smile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11424" y="2569305"/>
            <a:ext cx="3121152" cy="3121152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On which continent is Egypt</a:t>
            </a:r>
            <a:r>
              <a:rPr lang="hr-HR" dirty="0" smtClean="0"/>
              <a:t> </a:t>
            </a:r>
            <a:r>
              <a:rPr lang="hr-HR" dirty="0" err="1" smtClean="0"/>
              <a:t>situated</a:t>
            </a:r>
            <a:r>
              <a:rPr lang="hr-HR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457200" y="2133600"/>
            <a:ext cx="2971800" cy="990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Asia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5715000" y="2133600"/>
            <a:ext cx="2971800" cy="990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Europe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457200" y="5105400"/>
            <a:ext cx="2971800" cy="990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Africa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15000" y="5257800"/>
            <a:ext cx="2971800" cy="990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Australia 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Wrong Answer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2057400" y="2362200"/>
            <a:ext cx="4953000" cy="2743200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Try Again </a:t>
            </a:r>
            <a:endParaRPr lang="en-US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6324600" y="5638800"/>
            <a:ext cx="2362200" cy="76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Right Answer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2057400" y="2362200"/>
            <a:ext cx="4953000" cy="2743200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Well done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324600" y="5638800"/>
            <a:ext cx="2362200" cy="7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is the name 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en-US" dirty="0" smtClean="0"/>
              <a:t> most famous building in Egypt</a:t>
            </a:r>
            <a:r>
              <a:rPr lang="hr-HR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457200" y="2133600"/>
            <a:ext cx="2971800" cy="990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BIG BEN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5715000" y="2133600"/>
            <a:ext cx="2971800" cy="990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PIRAMIDS 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457200" y="5105400"/>
            <a:ext cx="2971800" cy="990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COLOSEUM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15000" y="5257800"/>
            <a:ext cx="2971800" cy="990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Leaning </a:t>
            </a:r>
            <a:r>
              <a:rPr lang="en-US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ToweR</a:t>
            </a:r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of PIZZA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Wrong Answer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2057400" y="2362200"/>
            <a:ext cx="4953000" cy="2743200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Try Again </a:t>
            </a:r>
            <a:endParaRPr lang="en-US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6324600" y="5638800"/>
            <a:ext cx="2362200" cy="76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Right Answer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2057400" y="2362200"/>
            <a:ext cx="4953000" cy="2743200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Well done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324600" y="5638800"/>
            <a:ext cx="2362200" cy="7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What was the name of the chief god of the ancient Egyptians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457200" y="2133600"/>
            <a:ext cx="2971800" cy="990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Nun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5715000" y="2133600"/>
            <a:ext cx="2971800" cy="990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SET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457200" y="5105400"/>
            <a:ext cx="2971800" cy="990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anubis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5715000" y="5257800"/>
            <a:ext cx="2971800" cy="990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Ra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Wrong Answer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2057400" y="2362200"/>
            <a:ext cx="4953000" cy="2743200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Try Again </a:t>
            </a:r>
            <a:endParaRPr lang="en-US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6324600" y="5638800"/>
            <a:ext cx="2362200" cy="76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77</Words>
  <Application>Microsoft Office PowerPoint</Application>
  <PresentationFormat>Prikaz na zaslonu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Flow</vt:lpstr>
      <vt:lpstr>Quiz about Egypt </vt:lpstr>
      <vt:lpstr>On which continent is Egypt situated? </vt:lpstr>
      <vt:lpstr>Wrong Answer </vt:lpstr>
      <vt:lpstr>Right Answer </vt:lpstr>
      <vt:lpstr>What is the name of the most famous building in Egypt? </vt:lpstr>
      <vt:lpstr>Wrong Answer </vt:lpstr>
      <vt:lpstr>Right Answer </vt:lpstr>
      <vt:lpstr>  What was the name of the chief god of the ancient Egyptians</vt:lpstr>
      <vt:lpstr>Wrong Answer </vt:lpstr>
      <vt:lpstr>Right Answer </vt:lpstr>
      <vt:lpstr>Yeeeee!!!! You’ve finished the quiz!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about Egypt</dc:title>
  <dc:creator>Fran</dc:creator>
  <cp:lastModifiedBy>Windows korisnik</cp:lastModifiedBy>
  <cp:revision>8</cp:revision>
  <dcterms:created xsi:type="dcterms:W3CDTF">2016-02-26T08:55:11Z</dcterms:created>
  <dcterms:modified xsi:type="dcterms:W3CDTF">2017-08-29T11:18:53Z</dcterms:modified>
</cp:coreProperties>
</file>