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A67B33-0D89-47AB-A19B-CF706361F691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84044-47A6-4242-BA8C-2536F23CB5C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Franklin Gothic Heavy" pitchFamily="34" charset="0"/>
              </a:rPr>
              <a:t>Recipe for pancakes</a:t>
            </a:r>
            <a:endParaRPr lang="en-US" dirty="0">
              <a:latin typeface="Franklin Gothic Heavy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izradili:</a:t>
            </a:r>
          </a:p>
          <a:p>
            <a:r>
              <a:rPr lang="hr-HR" dirty="0" smtClean="0"/>
              <a:t>Leon Spahić 5. r</a:t>
            </a:r>
          </a:p>
          <a:p>
            <a:r>
              <a:rPr lang="hr-HR" dirty="0" smtClean="0"/>
              <a:t>Damjan Laić 5. r</a:t>
            </a:r>
          </a:p>
          <a:p>
            <a:r>
              <a:rPr lang="hr-HR" dirty="0" smtClean="0"/>
              <a:t>Danijel Valić 5. 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latin typeface="Arial Black" pitchFamily="34" charset="0"/>
              </a:rPr>
              <a:t>Procedure: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For the pancakes you need 2 cups of flour,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one egg, one cup of milk and spoon of sugar.</a:t>
            </a:r>
          </a:p>
          <a:p>
            <a:r>
              <a:rPr lang="hr-HR" dirty="0" smtClean="0"/>
              <a:t>First mix the eggs and the milk.</a:t>
            </a:r>
          </a:p>
          <a:p>
            <a:r>
              <a:rPr lang="hr-HR" dirty="0" smtClean="0"/>
              <a:t>Then add the flour.</a:t>
            </a:r>
          </a:p>
          <a:p>
            <a:r>
              <a:rPr lang="hr-HR" dirty="0" smtClean="0"/>
              <a:t>After that put in a spoon of sugar.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1571612"/>
            <a:ext cx="192879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500570"/>
            <a:ext cx="2274576" cy="1493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Procedure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Franklin Gothic Heavy" pitchFamily="34" charset="0"/>
              </a:rPr>
              <a:t>Finally fry the pancakes.</a:t>
            </a:r>
          </a:p>
          <a:p>
            <a:endParaRPr lang="hr-HR" dirty="0" smtClean="0">
              <a:latin typeface="Franklin Gothic Heavy" pitchFamily="34" charset="0"/>
            </a:endParaRPr>
          </a:p>
          <a:p>
            <a:endParaRPr lang="hr-HR" dirty="0" smtClean="0">
              <a:latin typeface="Franklin Gothic Heavy" pitchFamily="34" charset="0"/>
            </a:endParaRPr>
          </a:p>
          <a:p>
            <a:endParaRPr lang="hr-HR" dirty="0" smtClean="0">
              <a:latin typeface="Franklin Gothic Heavy" pitchFamily="34" charset="0"/>
            </a:endParaRPr>
          </a:p>
          <a:p>
            <a:endParaRPr lang="hr-HR" dirty="0" smtClean="0">
              <a:latin typeface="Franklin Gothic Heavy" pitchFamily="34" charset="0"/>
            </a:endParaRPr>
          </a:p>
          <a:p>
            <a:r>
              <a:rPr lang="hr-HR" dirty="0" smtClean="0">
                <a:latin typeface="Franklin Gothic Heavy" pitchFamily="34" charset="0"/>
              </a:rPr>
              <a:t>Serve the pancakes with jam or chocolate.</a:t>
            </a:r>
            <a:endParaRPr lang="en-US" dirty="0">
              <a:latin typeface="Franklin Gothic Heavy" pitchFamily="34" charset="0"/>
            </a:endParaRP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357430"/>
            <a:ext cx="2191698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857760"/>
            <a:ext cx="2000264" cy="15049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  THE END OF</a:t>
            </a:r>
            <a:br>
              <a:rPr lang="hr-HR" dirty="0" smtClean="0"/>
            </a:br>
            <a:r>
              <a:rPr lang="hr-HR" dirty="0" smtClean="0"/>
              <a:t>RECIPE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>
                <a:latin typeface="Berlin Sans FB Demi" pitchFamily="34" charset="0"/>
              </a:rPr>
              <a:t> </a:t>
            </a:r>
            <a:r>
              <a:rPr lang="hr-HR" sz="4800" dirty="0" smtClean="0">
                <a:latin typeface="Berlin Sans FB Demi" pitchFamily="34" charset="0"/>
              </a:rPr>
              <a:t>YUMMY!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90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Recipe for pancakes</vt:lpstr>
      <vt:lpstr>Procedure:</vt:lpstr>
      <vt:lpstr>Procedure 2 :</vt:lpstr>
      <vt:lpstr>  THE END OF RECIPE      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Recipe for pancakes</dc:title>
  <dc:creator>Retestrak</dc:creator>
  <cp:lastModifiedBy>Retestrak</cp:lastModifiedBy>
  <cp:revision>2</cp:revision>
  <dcterms:created xsi:type="dcterms:W3CDTF">2015-03-24T09:11:36Z</dcterms:created>
  <dcterms:modified xsi:type="dcterms:W3CDTF">2015-03-24T09:31:04Z</dcterms:modified>
</cp:coreProperties>
</file>