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EE086-7E3C-43C9-B1AA-2F03A9E35B71}" type="datetimeFigureOut">
              <a:rPr lang="hr-HR" smtClean="0"/>
              <a:t>19.6.2015.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AFE08-D1AB-40BF-9792-649E40298E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794969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EE086-7E3C-43C9-B1AA-2F03A9E35B71}" type="datetimeFigureOut">
              <a:rPr lang="hr-HR" smtClean="0"/>
              <a:t>19.6.2015.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AFE08-D1AB-40BF-9792-649E40298E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63305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EE086-7E3C-43C9-B1AA-2F03A9E35B71}" type="datetimeFigureOut">
              <a:rPr lang="hr-HR" smtClean="0"/>
              <a:t>19.6.2015.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AFE08-D1AB-40BF-9792-649E40298E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77290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EE086-7E3C-43C9-B1AA-2F03A9E35B71}" type="datetimeFigureOut">
              <a:rPr lang="hr-HR" smtClean="0"/>
              <a:t>19.6.2015.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AFE08-D1AB-40BF-9792-649E40298E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68121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EE086-7E3C-43C9-B1AA-2F03A9E35B71}" type="datetimeFigureOut">
              <a:rPr lang="hr-HR" smtClean="0"/>
              <a:t>19.6.2015.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AFE08-D1AB-40BF-9792-649E40298E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46725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EE086-7E3C-43C9-B1AA-2F03A9E35B71}" type="datetimeFigureOut">
              <a:rPr lang="hr-HR" smtClean="0"/>
              <a:t>19.6.2015.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AFE08-D1AB-40BF-9792-649E40298E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24137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EE086-7E3C-43C9-B1AA-2F03A9E35B71}" type="datetimeFigureOut">
              <a:rPr lang="hr-HR" smtClean="0"/>
              <a:t>19.6.2015.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AFE08-D1AB-40BF-9792-649E40298E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22301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P BAL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EE086-7E3C-43C9-B1AA-2F03A9E35B71}" type="datetimeFigureOut">
              <a:rPr lang="hr-HR" smtClean="0"/>
              <a:t>19.6.2015.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AFE08-D1AB-40BF-9792-649E40298EC7}" type="slidenum">
              <a:rPr lang="hr-HR" smtClean="0"/>
              <a:t>‹#›</a:t>
            </a:fld>
            <a:endParaRPr lang="hr-HR"/>
          </a:p>
        </p:txBody>
      </p:sp>
      <p:sp>
        <p:nvSpPr>
          <p:cNvPr id="7" name="SmartArt Placeholder 6"/>
          <p:cNvSpPr>
            <a:spLocks noGrp="1"/>
          </p:cNvSpPr>
          <p:nvPr>
            <p:ph type="dgm" sz="quarter" idx="13"/>
          </p:nvPr>
        </p:nvSpPr>
        <p:spPr>
          <a:xfrm>
            <a:off x="3779838" y="2924175"/>
            <a:ext cx="914400" cy="914400"/>
          </a:xfrm>
        </p:spPr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824590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EE086-7E3C-43C9-B1AA-2F03A9E35B71}" type="datetimeFigureOut">
              <a:rPr lang="hr-HR" smtClean="0"/>
              <a:t>19.6.2015.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AFE08-D1AB-40BF-9792-649E40298E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68016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EE086-7E3C-43C9-B1AA-2F03A9E35B71}" type="datetimeFigureOut">
              <a:rPr lang="hr-HR" smtClean="0"/>
              <a:t>19.6.2015.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AFE08-D1AB-40BF-9792-649E40298E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51109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EE086-7E3C-43C9-B1AA-2F03A9E35B71}" type="datetimeFigureOut">
              <a:rPr lang="hr-HR" smtClean="0"/>
              <a:t>19.6.2015.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AFE08-D1AB-40BF-9792-649E40298EC7}" type="slidenum">
              <a:rPr lang="hr-HR" smtClean="0"/>
              <a:t>‹#›</a:t>
            </a:fld>
            <a:endParaRPr lang="hr-HR"/>
          </a:p>
        </p:txBody>
      </p:sp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513" y="2505075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76709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EE086-7E3C-43C9-B1AA-2F03A9E35B71}" type="datetimeFigureOut">
              <a:rPr lang="hr-HR" smtClean="0"/>
              <a:t>19.6.2015.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AFE08-D1AB-40BF-9792-649E40298E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89526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9600" b="1" dirty="0" smtClean="0">
                <a:solidFill>
                  <a:schemeClr val="accent2">
                    <a:lumMod val="50000"/>
                  </a:schemeClr>
                </a:solidFill>
                <a:latin typeface="Kunstler Script" panose="030304020206070D0D06" pitchFamily="66" charset="0"/>
              </a:rPr>
              <a:t>Cola lip balm</a:t>
            </a:r>
            <a:endParaRPr lang="hr-HR" sz="9600" b="1" dirty="0">
              <a:solidFill>
                <a:schemeClr val="accent2">
                  <a:lumMod val="50000"/>
                </a:schemeClr>
              </a:solidFill>
              <a:latin typeface="Kunstler Script" panose="030304020206070D0D06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7786" y="1810905"/>
            <a:ext cx="5236541" cy="3922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747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4000" dirty="0" smtClean="0"/>
              <a:t>Cola lip balm</a:t>
            </a:r>
            <a:endParaRPr lang="hr-HR" sz="40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" r="64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hr-HR" sz="2800" dirty="0" smtClean="0"/>
              <a:t>We have decided to develop a new lip balm.</a:t>
            </a:r>
          </a:p>
          <a:p>
            <a:r>
              <a:rPr lang="hr-HR" sz="2800" dirty="0" smtClean="0"/>
              <a:t>We will call it Cola.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3288942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/>
      </p:sp>
      <p:sp>
        <p:nvSpPr>
          <p:cNvPr id="3" name="Subtitle 2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We believe this product will be popular with middle-aged women.</a:t>
            </a:r>
          </a:p>
          <a:p>
            <a:endParaRPr lang="hr-H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548680"/>
            <a:ext cx="5544616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8969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9512" y="274638"/>
            <a:ext cx="8964488" cy="1143000"/>
          </a:xfrm>
        </p:spPr>
        <p:txBody>
          <a:bodyPr>
            <a:noAutofit/>
          </a:bodyPr>
          <a:lstStyle/>
          <a:p>
            <a:r>
              <a:rPr lang="hr-HR" sz="3600" dirty="0" smtClean="0"/>
              <a:t>It will be packed in a small plastic container.</a:t>
            </a:r>
            <a:br>
              <a:rPr lang="hr-HR" sz="3600" dirty="0" smtClean="0"/>
            </a:br>
            <a:r>
              <a:rPr lang="hr-HR" sz="3600" dirty="0" smtClean="0"/>
              <a:t>The container will be in bright colours.</a:t>
            </a:r>
            <a:br>
              <a:rPr lang="hr-HR" sz="3600" dirty="0" smtClean="0"/>
            </a:br>
            <a:r>
              <a:rPr lang="hr-HR" sz="3600" dirty="0" smtClean="0"/>
              <a:t>We will sell it in supermarkets.</a:t>
            </a:r>
            <a:endParaRPr lang="hr-HR" sz="36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132856"/>
            <a:ext cx="3928600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312102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We will advertise our product on television because then many people will see it.</a:t>
            </a:r>
            <a:endParaRPr lang="hr-H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878743"/>
            <a:ext cx="4737019" cy="3566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818661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smtClean="0"/>
              <a:t>first time you buy our product you will get a free gift!!</a:t>
            </a:r>
            <a:endParaRPr lang="hr-H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2276872"/>
            <a:ext cx="4536504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276872"/>
            <a:ext cx="4133779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3768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hr-HR" dirty="0" smtClean="0"/>
              <a:t>Made by: Korina B. &amp; Anita U.</a:t>
            </a:r>
            <a:br>
              <a:rPr lang="hr-HR" dirty="0" smtClean="0"/>
            </a:br>
            <a:endParaRPr lang="hr-HR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3" y="1196752"/>
            <a:ext cx="4464496" cy="5578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3781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82</Words>
  <Application>Microsoft Office PowerPoint</Application>
  <PresentationFormat>Prikaz na zaslonu (4:3)</PresentationFormat>
  <Paragraphs>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Office Theme</vt:lpstr>
      <vt:lpstr>Cola lip balm</vt:lpstr>
      <vt:lpstr>Cola lip balm</vt:lpstr>
      <vt:lpstr>PowerPointova prezentacija</vt:lpstr>
      <vt:lpstr>It will be packed in a small plastic container. The container will be in bright colours. We will sell it in supermarkets.</vt:lpstr>
      <vt:lpstr>We will advertise our product on television because then many people will see it.</vt:lpstr>
      <vt:lpstr>The first time you buy our product you will get a free gift!!</vt:lpstr>
      <vt:lpstr>Made by: Korina B. &amp; Anita U.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Cola lip balm</dc:title>
  <dc:creator>Zrinka</dc:creator>
  <cp:lastModifiedBy>Informatika</cp:lastModifiedBy>
  <cp:revision>10</cp:revision>
  <dcterms:created xsi:type="dcterms:W3CDTF">2014-11-11T16:26:31Z</dcterms:created>
  <dcterms:modified xsi:type="dcterms:W3CDTF">2015-06-19T08:06:43Z</dcterms:modified>
</cp:coreProperties>
</file>